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4"/>
  </p:notesMasterIdLst>
  <p:sldIdLst>
    <p:sldId id="287" r:id="rId2"/>
    <p:sldId id="274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2F0C798-C515-41DD-B60B-C7FB5FC7004C}">
          <p14:sldIdLst>
            <p14:sldId id="28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9" autoAdjust="0"/>
    <p:restoredTop sz="91187" autoAdjust="0"/>
  </p:normalViewPr>
  <p:slideViewPr>
    <p:cSldViewPr snapToGrid="0">
      <p:cViewPr varScale="1">
        <p:scale>
          <a:sx n="69" d="100"/>
          <a:sy n="69" d="100"/>
        </p:scale>
        <p:origin x="1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2022/9/28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45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39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95C3D54A-9658-4E40-B475-1C12A4E2513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014" t="5403" r="33014" b="5403"/>
          <a:stretch>
            <a:fillRect/>
          </a:stretch>
        </p:blipFill>
        <p:spPr>
          <a:xfrm>
            <a:off x="4" y="1"/>
            <a:ext cx="12191996" cy="6858000"/>
          </a:xfrm>
          <a:custGeom>
            <a:avLst/>
            <a:gdLst>
              <a:gd name="connsiteX0" fmla="*/ 0 w 12191996"/>
              <a:gd name="connsiteY0" fmla="*/ 0 h 6858000"/>
              <a:gd name="connsiteX1" fmla="*/ 12191996 w 12191996"/>
              <a:gd name="connsiteY1" fmla="*/ 0 h 6858000"/>
              <a:gd name="connsiteX2" fmla="*/ 12191996 w 12191996"/>
              <a:gd name="connsiteY2" fmla="*/ 6858000 h 6858000"/>
              <a:gd name="connsiteX3" fmla="*/ 0 w 1219199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6" h="6858000">
                <a:moveTo>
                  <a:pt x="0" y="0"/>
                </a:moveTo>
                <a:lnTo>
                  <a:pt x="12191996" y="0"/>
                </a:lnTo>
                <a:lnTo>
                  <a:pt x="121919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901F382A-1670-45CA-ADC2-A9A511B6E5FD}"/>
              </a:ext>
            </a:extLst>
          </p:cNvPr>
          <p:cNvSpPr/>
          <p:nvPr userDrawn="1"/>
        </p:nvSpPr>
        <p:spPr>
          <a:xfrm>
            <a:off x="1" y="0"/>
            <a:ext cx="12191996" cy="6857999"/>
          </a:xfrm>
          <a:prstGeom prst="rect">
            <a:avLst/>
          </a:prstGeom>
          <a:gradFill>
            <a:gsLst>
              <a:gs pos="13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FE624F2F-559C-4A44-8A9A-77CC9921BD0E}"/>
              </a:ext>
            </a:extLst>
          </p:cNvPr>
          <p:cNvGrpSpPr/>
          <p:nvPr/>
        </p:nvGrpSpPr>
        <p:grpSpPr>
          <a:xfrm>
            <a:off x="6395170" y="0"/>
            <a:ext cx="5796830" cy="6413502"/>
            <a:chOff x="6395170" y="-1"/>
            <a:chExt cx="5796830" cy="6413502"/>
          </a:xfrm>
        </p:grpSpPr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19E4595-9FFE-40FB-9CC7-B6F39B9A7FEB}"/>
                </a:ext>
              </a:extLst>
            </p:cNvPr>
            <p:cNvSpPr/>
            <p:nvPr/>
          </p:nvSpPr>
          <p:spPr>
            <a:xfrm rot="16200000">
              <a:off x="6618313" y="839814"/>
              <a:ext cx="6413502" cy="4733872"/>
            </a:xfrm>
            <a:custGeom>
              <a:avLst/>
              <a:gdLst>
                <a:gd name="connsiteX0" fmla="*/ 6026438 w 6026438"/>
                <a:gd name="connsiteY0" fmla="*/ 3944622 h 4448176"/>
                <a:gd name="connsiteX1" fmla="*/ 6026438 w 6026438"/>
                <a:gd name="connsiteY1" fmla="*/ 4448176 h 4448176"/>
                <a:gd name="connsiteX2" fmla="*/ 0 w 6026438"/>
                <a:gd name="connsiteY2" fmla="*/ 4448175 h 4448176"/>
                <a:gd name="connsiteX3" fmla="*/ 2579942 w 6026438"/>
                <a:gd name="connsiteY3" fmla="*/ 0 h 4448176"/>
                <a:gd name="connsiteX4" fmla="*/ 3738559 w 6026438"/>
                <a:gd name="connsiteY4" fmla="*/ 0 h 4448176"/>
                <a:gd name="connsiteX5" fmla="*/ 6026438 w 6026438"/>
                <a:gd name="connsiteY5" fmla="*/ 3944622 h 444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26438" h="4448176">
                  <a:moveTo>
                    <a:pt x="6026438" y="3944622"/>
                  </a:moveTo>
                  <a:lnTo>
                    <a:pt x="6026438" y="4448176"/>
                  </a:lnTo>
                  <a:lnTo>
                    <a:pt x="0" y="4448175"/>
                  </a:lnTo>
                  <a:lnTo>
                    <a:pt x="2579942" y="0"/>
                  </a:lnTo>
                  <a:lnTo>
                    <a:pt x="3738559" y="0"/>
                  </a:lnTo>
                  <a:lnTo>
                    <a:pt x="6026438" y="394462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1F99C807-0714-4303-8526-7E80FB4C0098}"/>
                </a:ext>
              </a:extLst>
            </p:cNvPr>
            <p:cNvSpPr/>
            <p:nvPr/>
          </p:nvSpPr>
          <p:spPr>
            <a:xfrm rot="16200000">
              <a:off x="6339327" y="2702321"/>
              <a:ext cx="809721" cy="698035"/>
            </a:xfrm>
            <a:custGeom>
              <a:avLst/>
              <a:gdLst>
                <a:gd name="connsiteX0" fmla="*/ 760853 w 760853"/>
                <a:gd name="connsiteY0" fmla="*/ 655908 h 655908"/>
                <a:gd name="connsiteX1" fmla="*/ 0 w 760853"/>
                <a:gd name="connsiteY1" fmla="*/ 655908 h 655908"/>
                <a:gd name="connsiteX2" fmla="*/ 380427 w 760853"/>
                <a:gd name="connsiteY2" fmla="*/ 0 h 655908"/>
                <a:gd name="connsiteX3" fmla="*/ 760853 w 760853"/>
                <a:gd name="connsiteY3" fmla="*/ 655908 h 655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853" h="655908">
                  <a:moveTo>
                    <a:pt x="760853" y="655908"/>
                  </a:moveTo>
                  <a:lnTo>
                    <a:pt x="0" y="655908"/>
                  </a:lnTo>
                  <a:lnTo>
                    <a:pt x="380427" y="0"/>
                  </a:lnTo>
                  <a:lnTo>
                    <a:pt x="760853" y="65590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44720A03-634B-438B-84BD-3F8B742A1FB3}"/>
              </a:ext>
            </a:extLst>
          </p:cNvPr>
          <p:cNvSpPr/>
          <p:nvPr/>
        </p:nvSpPr>
        <p:spPr>
          <a:xfrm rot="16200000" flipH="1">
            <a:off x="6129856" y="2401450"/>
            <a:ext cx="3847028" cy="331640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2FB3FC6A-971E-48DE-A1E2-DB45A27FD92A}"/>
              </a:ext>
            </a:extLst>
          </p:cNvPr>
          <p:cNvSpPr/>
          <p:nvPr/>
        </p:nvSpPr>
        <p:spPr>
          <a:xfrm rot="5400000">
            <a:off x="7053664" y="782700"/>
            <a:ext cx="2982777" cy="257136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9E329C03-3B38-4259-84D9-842AF4603713}"/>
              </a:ext>
            </a:extLst>
          </p:cNvPr>
          <p:cNvSpPr/>
          <p:nvPr/>
        </p:nvSpPr>
        <p:spPr>
          <a:xfrm rot="5400000">
            <a:off x="9903395" y="677617"/>
            <a:ext cx="1071904" cy="92405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BADFCDFC-9B0D-42EA-B63E-BEDFC753B216}"/>
              </a:ext>
            </a:extLst>
          </p:cNvPr>
          <p:cNvSpPr/>
          <p:nvPr/>
        </p:nvSpPr>
        <p:spPr>
          <a:xfrm rot="16200000" flipH="1">
            <a:off x="6948114" y="1561314"/>
            <a:ext cx="4624656" cy="3986771"/>
          </a:xfrm>
          <a:prstGeom prst="triangle">
            <a:avLst/>
          </a:prstGeom>
          <a:blipFill dpi="0"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03BBAEF1-A124-4F73-A3B9-9AEC8ABB4775}"/>
              </a:ext>
            </a:extLst>
          </p:cNvPr>
          <p:cNvSpPr/>
          <p:nvPr/>
        </p:nvSpPr>
        <p:spPr>
          <a:xfrm rot="5400000">
            <a:off x="11364884" y="1404993"/>
            <a:ext cx="799115" cy="6888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90F44052-45BD-4FFD-8D49-D749E1C3D896}"/>
              </a:ext>
            </a:extLst>
          </p:cNvPr>
          <p:cNvSpPr/>
          <p:nvPr/>
        </p:nvSpPr>
        <p:spPr>
          <a:xfrm rot="5400000">
            <a:off x="9791960" y="5288768"/>
            <a:ext cx="745833" cy="64296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FBF72C9-B020-4293-B3EA-00E749C43EAF}"/>
              </a:ext>
            </a:extLst>
          </p:cNvPr>
          <p:cNvSpPr txBox="1"/>
          <p:nvPr/>
        </p:nvSpPr>
        <p:spPr>
          <a:xfrm>
            <a:off x="282357" y="1453740"/>
            <a:ext cx="6395845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38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智慧財產的運用及加值系列</a:t>
            </a:r>
            <a:r>
              <a:rPr lang="zh-TW" altLang="en-US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演講</a:t>
            </a:r>
            <a:r>
              <a:rPr lang="en-US" altLang="zh-TW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(II)-</a:t>
            </a:r>
            <a:r>
              <a:rPr lang="zh-TW" altLang="en-US" sz="38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lang="zh-TW" altLang="en-US" sz="3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探索教學及評估</a:t>
            </a:r>
            <a:endParaRPr lang="en-US" altLang="zh-TW" sz="38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5C50D02-22CA-4311-96DE-F8394229FDEB}"/>
              </a:ext>
            </a:extLst>
          </p:cNvPr>
          <p:cNvGrpSpPr/>
          <p:nvPr/>
        </p:nvGrpSpPr>
        <p:grpSpPr>
          <a:xfrm>
            <a:off x="342789" y="3643648"/>
            <a:ext cx="2809021" cy="420081"/>
            <a:chOff x="882755" y="4634519"/>
            <a:chExt cx="1652628" cy="420081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E05EFD36-59B0-48B8-8A10-DC98D2A32B98}"/>
                </a:ext>
              </a:extLst>
            </p:cNvPr>
            <p:cNvSpPr/>
            <p:nvPr/>
          </p:nvSpPr>
          <p:spPr>
            <a:xfrm>
              <a:off x="882755" y="4634519"/>
              <a:ext cx="1652628" cy="42008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3BCE1D39-20B4-40B9-AAFB-3ED1850568C7}"/>
                </a:ext>
              </a:extLst>
            </p:cNvPr>
            <p:cNvSpPr txBox="1"/>
            <p:nvPr/>
          </p:nvSpPr>
          <p:spPr>
            <a:xfrm>
              <a:off x="1073362" y="4654489"/>
              <a:ext cx="14531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111/09/2</a:t>
              </a:r>
              <a:r>
                <a:rPr lang="en-US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簽到</a:t>
              </a:r>
              <a:endParaRPr lang="zh-CN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64EE9C88-2EA8-4BF1-AD7F-6F9096819A16}"/>
              </a:ext>
            </a:extLst>
          </p:cNvPr>
          <p:cNvSpPr txBox="1"/>
          <p:nvPr/>
        </p:nvSpPr>
        <p:spPr>
          <a:xfrm>
            <a:off x="282357" y="510440"/>
            <a:ext cx="349807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TW" sz="5400" b="1" dirty="0" smtClean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5400" b="1" dirty="0" smtClean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endParaRPr lang="zh-CN" altLang="en-US" sz="5400" b="1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6071" y="3643648"/>
            <a:ext cx="2637273" cy="2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7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  <p:bldP spid="7" grpId="0" animBg="1"/>
      <p:bldP spid="10" grpId="0" animBg="1"/>
      <p:bldP spid="12" grpId="0" animBg="1"/>
      <p:bldP spid="20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314539" y="5865527"/>
            <a:ext cx="9361173" cy="4431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</a:rPr>
              <a:t>提醒各位</a:t>
            </a: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</a:rPr>
              <a:t>老師簽退及滿意度問卷都需要</a:t>
            </a:r>
            <a:r>
              <a:rPr lang="zh-TW" altLang="en-US" sz="2000" b="1" dirty="0" smtClean="0">
                <a:latin typeface="Century Gothic" panose="020B0502020202020204" pitchFamily="34" charset="0"/>
                <a:ea typeface="+mj-ea"/>
              </a:rPr>
              <a:t>於</a:t>
            </a:r>
            <a:r>
              <a:rPr lang="zh-TW" altLang="en-US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+mj-ea"/>
              </a:rPr>
              <a:t>今日</a:t>
            </a:r>
            <a:r>
              <a:rPr lang="en-US" altLang="zh-TW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+mj-ea"/>
              </a:rPr>
              <a:t>9/28(</a:t>
            </a:r>
            <a:r>
              <a:rPr lang="zh-TW" altLang="en-US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+mj-ea"/>
              </a:rPr>
              <a:t>三</a:t>
            </a:r>
            <a:r>
              <a:rPr lang="en-US" altLang="zh-TW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+mj-ea"/>
              </a:rPr>
              <a:t>)</a:t>
            </a: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</a:rPr>
              <a:t>完成，否則無法認列點數唷</a:t>
            </a:r>
            <a:r>
              <a:rPr lang="en-US" altLang="zh-TW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</a:rPr>
              <a:t>!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+mj-ea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745EF19-8E5D-4F6B-9618-3896153BD781}"/>
              </a:ext>
            </a:extLst>
          </p:cNvPr>
          <p:cNvGrpSpPr/>
          <p:nvPr/>
        </p:nvGrpSpPr>
        <p:grpSpPr>
          <a:xfrm>
            <a:off x="1" y="-1"/>
            <a:ext cx="1153894" cy="1268413"/>
            <a:chOff x="1" y="0"/>
            <a:chExt cx="958066" cy="1053150"/>
          </a:xfrm>
        </p:grpSpPr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115ED0D9-19E1-4A52-AD93-1191EFDF6A07}"/>
                </a:ext>
              </a:extLst>
            </p:cNvPr>
            <p:cNvSpPr/>
            <p:nvPr/>
          </p:nvSpPr>
          <p:spPr>
            <a:xfrm rot="5400000">
              <a:off x="-12207" y="12208"/>
              <a:ext cx="982481" cy="958066"/>
            </a:xfrm>
            <a:custGeom>
              <a:avLst/>
              <a:gdLst>
                <a:gd name="connsiteX0" fmla="*/ 0 w 982481"/>
                <a:gd name="connsiteY0" fmla="*/ 958066 h 958066"/>
                <a:gd name="connsiteX1" fmla="*/ 0 w 982481"/>
                <a:gd name="connsiteY1" fmla="*/ 735870 h 958066"/>
                <a:gd name="connsiteX2" fmla="*/ 426804 w 982481"/>
                <a:gd name="connsiteY2" fmla="*/ 0 h 958066"/>
                <a:gd name="connsiteX3" fmla="*/ 982481 w 982481"/>
                <a:gd name="connsiteY3" fmla="*/ 958066 h 95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2481" h="958066">
                  <a:moveTo>
                    <a:pt x="0" y="958066"/>
                  </a:moveTo>
                  <a:lnTo>
                    <a:pt x="0" y="735870"/>
                  </a:lnTo>
                  <a:lnTo>
                    <a:pt x="426804" y="0"/>
                  </a:lnTo>
                  <a:lnTo>
                    <a:pt x="982481" y="9580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>
              <a:extLst>
                <a:ext uri="{FF2B5EF4-FFF2-40B4-BE49-F238E27FC236}">
                  <a16:creationId xmlns:a16="http://schemas.microsoft.com/office/drawing/2014/main" id="{5B9CCE06-84FB-444F-9E9F-F7730555A08C}"/>
                </a:ext>
              </a:extLst>
            </p:cNvPr>
            <p:cNvSpPr/>
            <p:nvPr/>
          </p:nvSpPr>
          <p:spPr>
            <a:xfrm rot="5400000">
              <a:off x="-47960" y="405667"/>
              <a:ext cx="695444" cy="59952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等腰三角形 22">
              <a:extLst>
                <a:ext uri="{FF2B5EF4-FFF2-40B4-BE49-F238E27FC236}">
                  <a16:creationId xmlns:a16="http://schemas.microsoft.com/office/drawing/2014/main" id="{2A914EFA-BDF2-4B73-95A3-7C9E5988F493}"/>
                </a:ext>
              </a:extLst>
            </p:cNvPr>
            <p:cNvSpPr/>
            <p:nvPr/>
          </p:nvSpPr>
          <p:spPr>
            <a:xfrm rot="16200000" flipH="1">
              <a:off x="647213" y="472090"/>
              <a:ext cx="333880" cy="287829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3">
              <a:extLst>
                <a:ext uri="{FF2B5EF4-FFF2-40B4-BE49-F238E27FC236}">
                  <a16:creationId xmlns:a16="http://schemas.microsoft.com/office/drawing/2014/main" id="{C67A9040-9EE6-45E6-B607-5B63A69CF256}"/>
                </a:ext>
              </a:extLst>
            </p:cNvPr>
            <p:cNvSpPr/>
            <p:nvPr/>
          </p:nvSpPr>
          <p:spPr>
            <a:xfrm rot="5400000">
              <a:off x="-31240" y="170353"/>
              <a:ext cx="453007" cy="390523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5" name="椭圆 51">
            <a:extLst>
              <a:ext uri="{FF2B5EF4-FFF2-40B4-BE49-F238E27FC236}">
                <a16:creationId xmlns:a16="http://schemas.microsoft.com/office/drawing/2014/main" id="{D566D3CD-483E-457C-AC1B-A5CB122A97D2}"/>
              </a:ext>
            </a:extLst>
          </p:cNvPr>
          <p:cNvSpPr/>
          <p:nvPr/>
        </p:nvSpPr>
        <p:spPr>
          <a:xfrm rot="16200000">
            <a:off x="10912475" y="6308987"/>
            <a:ext cx="346075" cy="345552"/>
          </a:xfrm>
          <a:custGeom>
            <a:avLst/>
            <a:gdLst>
              <a:gd name="T0" fmla="*/ 3413 w 6827"/>
              <a:gd name="T1" fmla="*/ 0 h 6827"/>
              <a:gd name="T2" fmla="*/ 0 w 6827"/>
              <a:gd name="T3" fmla="*/ 3413 h 6827"/>
              <a:gd name="T4" fmla="*/ 3413 w 6827"/>
              <a:gd name="T5" fmla="*/ 6827 h 6827"/>
              <a:gd name="T6" fmla="*/ 6827 w 6827"/>
              <a:gd name="T7" fmla="*/ 3413 h 6827"/>
              <a:gd name="T8" fmla="*/ 3413 w 6827"/>
              <a:gd name="T9" fmla="*/ 0 h 6827"/>
              <a:gd name="T10" fmla="*/ 1636 w 6827"/>
              <a:gd name="T11" fmla="*/ 3971 h 6827"/>
              <a:gd name="T12" fmla="*/ 3413 w 6827"/>
              <a:gd name="T13" fmla="*/ 2194 h 6827"/>
              <a:gd name="T14" fmla="*/ 5190 w 6827"/>
              <a:gd name="T15" fmla="*/ 3971 h 6827"/>
              <a:gd name="T16" fmla="*/ 1636 w 6827"/>
              <a:gd name="T17" fmla="*/ 3971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27" h="6827">
                <a:moveTo>
                  <a:pt x="3413" y="0"/>
                </a:moveTo>
                <a:cubicBezTo>
                  <a:pt x="1528" y="0"/>
                  <a:pt x="0" y="1528"/>
                  <a:pt x="0" y="3413"/>
                </a:cubicBezTo>
                <a:cubicBezTo>
                  <a:pt x="0" y="5298"/>
                  <a:pt x="1528" y="6827"/>
                  <a:pt x="3413" y="6827"/>
                </a:cubicBezTo>
                <a:cubicBezTo>
                  <a:pt x="5298" y="6827"/>
                  <a:pt x="6827" y="5298"/>
                  <a:pt x="6827" y="3413"/>
                </a:cubicBezTo>
                <a:cubicBezTo>
                  <a:pt x="6827" y="1528"/>
                  <a:pt x="5298" y="0"/>
                  <a:pt x="3413" y="0"/>
                </a:cubicBezTo>
                <a:close/>
                <a:moveTo>
                  <a:pt x="1636" y="3971"/>
                </a:moveTo>
                <a:lnTo>
                  <a:pt x="3413" y="2194"/>
                </a:lnTo>
                <a:lnTo>
                  <a:pt x="5190" y="3971"/>
                </a:lnTo>
                <a:lnTo>
                  <a:pt x="1636" y="39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椭圆 52">
            <a:extLst>
              <a:ext uri="{FF2B5EF4-FFF2-40B4-BE49-F238E27FC236}">
                <a16:creationId xmlns:a16="http://schemas.microsoft.com/office/drawing/2014/main" id="{5CB8AEC2-318F-4E74-8686-A16A19176265}"/>
              </a:ext>
            </a:extLst>
          </p:cNvPr>
          <p:cNvSpPr/>
          <p:nvPr/>
        </p:nvSpPr>
        <p:spPr>
          <a:xfrm rot="5400000">
            <a:off x="11382375" y="6308987"/>
            <a:ext cx="346075" cy="345552"/>
          </a:xfrm>
          <a:custGeom>
            <a:avLst/>
            <a:gdLst>
              <a:gd name="T0" fmla="*/ 3413 w 6827"/>
              <a:gd name="T1" fmla="*/ 0 h 6827"/>
              <a:gd name="T2" fmla="*/ 0 w 6827"/>
              <a:gd name="T3" fmla="*/ 3413 h 6827"/>
              <a:gd name="T4" fmla="*/ 3413 w 6827"/>
              <a:gd name="T5" fmla="*/ 6827 h 6827"/>
              <a:gd name="T6" fmla="*/ 6827 w 6827"/>
              <a:gd name="T7" fmla="*/ 3413 h 6827"/>
              <a:gd name="T8" fmla="*/ 3413 w 6827"/>
              <a:gd name="T9" fmla="*/ 0 h 6827"/>
              <a:gd name="T10" fmla="*/ 1636 w 6827"/>
              <a:gd name="T11" fmla="*/ 3971 h 6827"/>
              <a:gd name="T12" fmla="*/ 3413 w 6827"/>
              <a:gd name="T13" fmla="*/ 2194 h 6827"/>
              <a:gd name="T14" fmla="*/ 5190 w 6827"/>
              <a:gd name="T15" fmla="*/ 3971 h 6827"/>
              <a:gd name="T16" fmla="*/ 1636 w 6827"/>
              <a:gd name="T17" fmla="*/ 3971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27" h="6827">
                <a:moveTo>
                  <a:pt x="3413" y="0"/>
                </a:moveTo>
                <a:cubicBezTo>
                  <a:pt x="1528" y="0"/>
                  <a:pt x="0" y="1528"/>
                  <a:pt x="0" y="3413"/>
                </a:cubicBezTo>
                <a:cubicBezTo>
                  <a:pt x="0" y="5298"/>
                  <a:pt x="1528" y="6827"/>
                  <a:pt x="3413" y="6827"/>
                </a:cubicBezTo>
                <a:cubicBezTo>
                  <a:pt x="5298" y="6827"/>
                  <a:pt x="6827" y="5298"/>
                  <a:pt x="6827" y="3413"/>
                </a:cubicBezTo>
                <a:cubicBezTo>
                  <a:pt x="6827" y="1528"/>
                  <a:pt x="5298" y="0"/>
                  <a:pt x="3413" y="0"/>
                </a:cubicBezTo>
                <a:close/>
                <a:moveTo>
                  <a:pt x="1636" y="3971"/>
                </a:moveTo>
                <a:lnTo>
                  <a:pt x="3413" y="2194"/>
                </a:lnTo>
                <a:lnTo>
                  <a:pt x="5190" y="3971"/>
                </a:lnTo>
                <a:lnTo>
                  <a:pt x="1636" y="39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3C8D8D6-3BB7-4DF2-95A5-6C6450E97B1C}"/>
              </a:ext>
            </a:extLst>
          </p:cNvPr>
          <p:cNvSpPr txBox="1"/>
          <p:nvPr/>
        </p:nvSpPr>
        <p:spPr>
          <a:xfrm>
            <a:off x="1314539" y="454569"/>
            <a:ext cx="453521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簽退及滿意度問卷</a:t>
            </a:r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QR code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6577555" y="4613678"/>
            <a:ext cx="3123493" cy="763066"/>
            <a:chOff x="6577555" y="4613678"/>
            <a:chExt cx="3123493" cy="763066"/>
          </a:xfrm>
        </p:grpSpPr>
        <p:grpSp>
          <p:nvGrpSpPr>
            <p:cNvPr id="33" name="组合 55">
              <a:extLst>
                <a:ext uri="{FF2B5EF4-FFF2-40B4-BE49-F238E27FC236}">
                  <a16:creationId xmlns:a16="http://schemas.microsoft.com/office/drawing/2014/main" id="{8F6D0CB7-88DC-47A3-9A6E-B27082D60521}"/>
                </a:ext>
              </a:extLst>
            </p:cNvPr>
            <p:cNvGrpSpPr/>
            <p:nvPr/>
          </p:nvGrpSpPr>
          <p:grpSpPr>
            <a:xfrm>
              <a:off x="6577555" y="4613678"/>
              <a:ext cx="763066" cy="763066"/>
              <a:chOff x="6488607" y="3682477"/>
              <a:chExt cx="603456" cy="603456"/>
            </a:xfrm>
          </p:grpSpPr>
          <p:sp>
            <p:nvSpPr>
              <p:cNvPr id="34" name="椭圆 56">
                <a:extLst>
                  <a:ext uri="{FF2B5EF4-FFF2-40B4-BE49-F238E27FC236}">
                    <a16:creationId xmlns:a16="http://schemas.microsoft.com/office/drawing/2014/main" id="{69E96AA3-B79B-4C4D-883D-8BDBE26D861D}"/>
                  </a:ext>
                </a:extLst>
              </p:cNvPr>
              <p:cNvSpPr/>
              <p:nvPr/>
            </p:nvSpPr>
            <p:spPr>
              <a:xfrm>
                <a:off x="6488607" y="3682477"/>
                <a:ext cx="603456" cy="60345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35" name="椭圆 31">
                <a:extLst>
                  <a:ext uri="{FF2B5EF4-FFF2-40B4-BE49-F238E27FC236}">
                    <a16:creationId xmlns:a16="http://schemas.microsoft.com/office/drawing/2014/main" id="{893AC9EA-C163-41AA-98BC-A1C64F52E9C2}"/>
                  </a:ext>
                </a:extLst>
              </p:cNvPr>
              <p:cNvSpPr/>
              <p:nvPr/>
            </p:nvSpPr>
            <p:spPr>
              <a:xfrm>
                <a:off x="6638355" y="3835188"/>
                <a:ext cx="303960" cy="298033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15" name="矩形 14"/>
            <p:cNvSpPr/>
            <p:nvPr/>
          </p:nvSpPr>
          <p:spPr>
            <a:xfrm>
              <a:off x="7529976" y="4725524"/>
              <a:ext cx="2171072" cy="5232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TW" altLang="en-US" sz="2800" b="1" u="sng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滿意度</a:t>
              </a:r>
              <a:r>
                <a:rPr lang="zh-TW" altLang="en-US" sz="2800" b="1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問卷</a:t>
              </a:r>
              <a:endParaRPr lang="zh-CN" alt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6288401" y="1183299"/>
            <a:ext cx="4189387" cy="4320000"/>
            <a:chOff x="6288401" y="1183299"/>
            <a:chExt cx="4189387" cy="4320000"/>
          </a:xfrm>
        </p:grpSpPr>
        <p:sp>
          <p:nvSpPr>
            <p:cNvPr id="3" name="矩形 2"/>
            <p:cNvSpPr/>
            <p:nvPr/>
          </p:nvSpPr>
          <p:spPr>
            <a:xfrm>
              <a:off x="6288401" y="1183299"/>
              <a:ext cx="3757390" cy="4320000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0045788" y="3161244"/>
              <a:ext cx="432000" cy="43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latin typeface="Century Gothic" panose="020B0502020202020204" pitchFamily="34" charset="0"/>
                </a:rPr>
                <a:t>2</a:t>
              </a:r>
              <a:endParaRPr lang="zh-CN" altLang="en-US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2062741" y="4613678"/>
            <a:ext cx="3392128" cy="763066"/>
            <a:chOff x="2062741" y="4613678"/>
            <a:chExt cx="3392128" cy="763066"/>
          </a:xfrm>
        </p:grpSpPr>
        <p:grpSp>
          <p:nvGrpSpPr>
            <p:cNvPr id="30" name="组合 33">
              <a:extLst>
                <a:ext uri="{FF2B5EF4-FFF2-40B4-BE49-F238E27FC236}">
                  <a16:creationId xmlns:a16="http://schemas.microsoft.com/office/drawing/2014/main" id="{2F8453C4-D4DE-453B-8BAB-17CFF12E277F}"/>
                </a:ext>
              </a:extLst>
            </p:cNvPr>
            <p:cNvGrpSpPr/>
            <p:nvPr/>
          </p:nvGrpSpPr>
          <p:grpSpPr>
            <a:xfrm>
              <a:off x="2062741" y="4613678"/>
              <a:ext cx="763066" cy="763066"/>
              <a:chOff x="6488607" y="2572066"/>
              <a:chExt cx="603456" cy="603456"/>
            </a:xfrm>
          </p:grpSpPr>
          <p:sp>
            <p:nvSpPr>
              <p:cNvPr id="31" name="椭圆 35">
                <a:extLst>
                  <a:ext uri="{FF2B5EF4-FFF2-40B4-BE49-F238E27FC236}">
                    <a16:creationId xmlns:a16="http://schemas.microsoft.com/office/drawing/2014/main" id="{CC35D1B6-966F-44B4-8210-13850151EB48}"/>
                  </a:ext>
                </a:extLst>
              </p:cNvPr>
              <p:cNvSpPr/>
              <p:nvPr/>
            </p:nvSpPr>
            <p:spPr>
              <a:xfrm>
                <a:off x="6488607" y="2572066"/>
                <a:ext cx="603456" cy="6034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32" name="椭圆 30">
                <a:extLst>
                  <a:ext uri="{FF2B5EF4-FFF2-40B4-BE49-F238E27FC236}">
                    <a16:creationId xmlns:a16="http://schemas.microsoft.com/office/drawing/2014/main" id="{569B6388-4D27-4DE2-8FEE-6CF9298824A3}"/>
                  </a:ext>
                </a:extLst>
              </p:cNvPr>
              <p:cNvSpPr/>
              <p:nvPr/>
            </p:nvSpPr>
            <p:spPr>
              <a:xfrm>
                <a:off x="6638355" y="2722042"/>
                <a:ext cx="303960" cy="303502"/>
              </a:xfrm>
              <a:custGeom>
                <a:avLst/>
                <a:gdLst>
                  <a:gd name="connsiteX0" fmla="*/ 497258 w 607634"/>
                  <a:gd name="connsiteY0" fmla="*/ 328620 h 606719"/>
                  <a:gd name="connsiteX1" fmla="*/ 544969 w 607634"/>
                  <a:gd name="connsiteY1" fmla="*/ 350839 h 606719"/>
                  <a:gd name="connsiteX2" fmla="*/ 543545 w 607634"/>
                  <a:gd name="connsiteY2" fmla="*/ 393856 h 606719"/>
                  <a:gd name="connsiteX3" fmla="*/ 541230 w 607634"/>
                  <a:gd name="connsiteY3" fmla="*/ 396167 h 606719"/>
                  <a:gd name="connsiteX4" fmla="*/ 540607 w 607634"/>
                  <a:gd name="connsiteY4" fmla="*/ 409588 h 606719"/>
                  <a:gd name="connsiteX5" fmla="*/ 545236 w 607634"/>
                  <a:gd name="connsiteY5" fmla="*/ 413676 h 606719"/>
                  <a:gd name="connsiteX6" fmla="*/ 550933 w 607634"/>
                  <a:gd name="connsiteY6" fmla="*/ 432074 h 606719"/>
                  <a:gd name="connsiteX7" fmla="*/ 548173 w 607634"/>
                  <a:gd name="connsiteY7" fmla="*/ 454116 h 606719"/>
                  <a:gd name="connsiteX8" fmla="*/ 535534 w 607634"/>
                  <a:gd name="connsiteY8" fmla="*/ 472158 h 606719"/>
                  <a:gd name="connsiteX9" fmla="*/ 515684 w 607634"/>
                  <a:gd name="connsiteY9" fmla="*/ 511353 h 606719"/>
                  <a:gd name="connsiteX10" fmla="*/ 517286 w 607634"/>
                  <a:gd name="connsiteY10" fmla="*/ 517663 h 606719"/>
                  <a:gd name="connsiteX11" fmla="*/ 555295 w 607634"/>
                  <a:gd name="connsiteY11" fmla="*/ 527173 h 606719"/>
                  <a:gd name="connsiteX12" fmla="*/ 607634 w 607634"/>
                  <a:gd name="connsiteY12" fmla="*/ 594009 h 606719"/>
                  <a:gd name="connsiteX13" fmla="*/ 594905 w 607634"/>
                  <a:gd name="connsiteY13" fmla="*/ 606719 h 606719"/>
                  <a:gd name="connsiteX14" fmla="*/ 341752 w 607634"/>
                  <a:gd name="connsiteY14" fmla="*/ 606719 h 606719"/>
                  <a:gd name="connsiteX15" fmla="*/ 329112 w 607634"/>
                  <a:gd name="connsiteY15" fmla="*/ 594098 h 606719"/>
                  <a:gd name="connsiteX16" fmla="*/ 381363 w 607634"/>
                  <a:gd name="connsiteY16" fmla="*/ 527173 h 606719"/>
                  <a:gd name="connsiteX17" fmla="*/ 419372 w 607634"/>
                  <a:gd name="connsiteY17" fmla="*/ 517663 h 606719"/>
                  <a:gd name="connsiteX18" fmla="*/ 421241 w 607634"/>
                  <a:gd name="connsiteY18" fmla="*/ 510286 h 606719"/>
                  <a:gd name="connsiteX19" fmla="*/ 402459 w 607634"/>
                  <a:gd name="connsiteY19" fmla="*/ 472513 h 606719"/>
                  <a:gd name="connsiteX20" fmla="*/ 388484 w 607634"/>
                  <a:gd name="connsiteY20" fmla="*/ 454116 h 606719"/>
                  <a:gd name="connsiteX21" fmla="*/ 385725 w 607634"/>
                  <a:gd name="connsiteY21" fmla="*/ 432074 h 606719"/>
                  <a:gd name="connsiteX22" fmla="*/ 391510 w 607634"/>
                  <a:gd name="connsiteY22" fmla="*/ 413587 h 606719"/>
                  <a:gd name="connsiteX23" fmla="*/ 396584 w 607634"/>
                  <a:gd name="connsiteY23" fmla="*/ 409232 h 606719"/>
                  <a:gd name="connsiteX24" fmla="*/ 395071 w 607634"/>
                  <a:gd name="connsiteY24" fmla="*/ 390746 h 606719"/>
                  <a:gd name="connsiteX25" fmla="*/ 453375 w 607634"/>
                  <a:gd name="connsiteY25" fmla="*/ 339641 h 606719"/>
                  <a:gd name="connsiteX26" fmla="*/ 497258 w 607634"/>
                  <a:gd name="connsiteY26" fmla="*/ 328620 h 606719"/>
                  <a:gd name="connsiteX27" fmla="*/ 316494 w 607634"/>
                  <a:gd name="connsiteY27" fmla="*/ 278076 h 606719"/>
                  <a:gd name="connsiteX28" fmla="*/ 300206 w 607634"/>
                  <a:gd name="connsiteY28" fmla="*/ 281898 h 606719"/>
                  <a:gd name="connsiteX29" fmla="*/ 325395 w 607634"/>
                  <a:gd name="connsiteY29" fmla="*/ 307050 h 606719"/>
                  <a:gd name="connsiteX30" fmla="*/ 325395 w 607634"/>
                  <a:gd name="connsiteY30" fmla="*/ 324913 h 606719"/>
                  <a:gd name="connsiteX31" fmla="*/ 316494 w 607634"/>
                  <a:gd name="connsiteY31" fmla="*/ 328646 h 606719"/>
                  <a:gd name="connsiteX32" fmla="*/ 307505 w 607634"/>
                  <a:gd name="connsiteY32" fmla="*/ 324913 h 606719"/>
                  <a:gd name="connsiteX33" fmla="*/ 282316 w 607634"/>
                  <a:gd name="connsiteY33" fmla="*/ 299762 h 606719"/>
                  <a:gd name="connsiteX34" fmla="*/ 278489 w 607634"/>
                  <a:gd name="connsiteY34" fmla="*/ 316026 h 606719"/>
                  <a:gd name="connsiteX35" fmla="*/ 316494 w 607634"/>
                  <a:gd name="connsiteY35" fmla="*/ 353887 h 606719"/>
                  <a:gd name="connsiteX36" fmla="*/ 354411 w 607634"/>
                  <a:gd name="connsiteY36" fmla="*/ 316026 h 606719"/>
                  <a:gd name="connsiteX37" fmla="*/ 316494 w 607634"/>
                  <a:gd name="connsiteY37" fmla="*/ 278076 h 606719"/>
                  <a:gd name="connsiteX38" fmla="*/ 175289 w 607634"/>
                  <a:gd name="connsiteY38" fmla="*/ 238820 h 606719"/>
                  <a:gd name="connsiteX39" fmla="*/ 184947 w 607634"/>
                  <a:gd name="connsiteY39" fmla="*/ 239342 h 606719"/>
                  <a:gd name="connsiteX40" fmla="*/ 190911 w 607634"/>
                  <a:gd name="connsiteY40" fmla="*/ 256137 h 606719"/>
                  <a:gd name="connsiteX41" fmla="*/ 177202 w 607634"/>
                  <a:gd name="connsiteY41" fmla="*/ 315941 h 606719"/>
                  <a:gd name="connsiteX42" fmla="*/ 348911 w 607634"/>
                  <a:gd name="connsiteY42" fmla="*/ 451012 h 606719"/>
                  <a:gd name="connsiteX43" fmla="*/ 364133 w 607634"/>
                  <a:gd name="connsiteY43" fmla="*/ 460431 h 606719"/>
                  <a:gd name="connsiteX44" fmla="*/ 354786 w 607634"/>
                  <a:gd name="connsiteY44" fmla="*/ 475626 h 606719"/>
                  <a:gd name="connsiteX45" fmla="*/ 316510 w 607634"/>
                  <a:gd name="connsiteY45" fmla="*/ 480336 h 606719"/>
                  <a:gd name="connsiteX46" fmla="*/ 151922 w 607634"/>
                  <a:gd name="connsiteY46" fmla="*/ 316030 h 606719"/>
                  <a:gd name="connsiteX47" fmla="*/ 168034 w 607634"/>
                  <a:gd name="connsiteY47" fmla="*/ 245296 h 606719"/>
                  <a:gd name="connsiteX48" fmla="*/ 175289 w 607634"/>
                  <a:gd name="connsiteY48" fmla="*/ 238820 h 606719"/>
                  <a:gd name="connsiteX49" fmla="*/ 102834 w 607634"/>
                  <a:gd name="connsiteY49" fmla="*/ 164298 h 606719"/>
                  <a:gd name="connsiteX50" fmla="*/ 112334 w 607634"/>
                  <a:gd name="connsiteY50" fmla="*/ 166119 h 606719"/>
                  <a:gd name="connsiteX51" fmla="*/ 115894 w 607634"/>
                  <a:gd name="connsiteY51" fmla="*/ 183626 h 606719"/>
                  <a:gd name="connsiteX52" fmla="*/ 75936 w 607634"/>
                  <a:gd name="connsiteY52" fmla="*/ 316038 h 606719"/>
                  <a:gd name="connsiteX53" fmla="*/ 295840 w 607634"/>
                  <a:gd name="connsiteY53" fmla="*/ 555090 h 606719"/>
                  <a:gd name="connsiteX54" fmla="*/ 307409 w 607634"/>
                  <a:gd name="connsiteY54" fmla="*/ 568775 h 606719"/>
                  <a:gd name="connsiteX55" fmla="*/ 294772 w 607634"/>
                  <a:gd name="connsiteY55" fmla="*/ 580328 h 606719"/>
                  <a:gd name="connsiteX56" fmla="*/ 293704 w 607634"/>
                  <a:gd name="connsiteY56" fmla="*/ 580328 h 606719"/>
                  <a:gd name="connsiteX57" fmla="*/ 50661 w 607634"/>
                  <a:gd name="connsiteY57" fmla="*/ 316038 h 606719"/>
                  <a:gd name="connsiteX58" fmla="*/ 94802 w 607634"/>
                  <a:gd name="connsiteY58" fmla="*/ 169674 h 606719"/>
                  <a:gd name="connsiteX59" fmla="*/ 102834 w 607634"/>
                  <a:gd name="connsiteY59" fmla="*/ 164298 h 606719"/>
                  <a:gd name="connsiteX60" fmla="*/ 316510 w 607634"/>
                  <a:gd name="connsiteY60" fmla="*/ 151713 h 606719"/>
                  <a:gd name="connsiteX61" fmla="*/ 479124 w 607634"/>
                  <a:gd name="connsiteY61" fmla="*/ 292417 h 606719"/>
                  <a:gd name="connsiteX62" fmla="*/ 468443 w 607634"/>
                  <a:gd name="connsiteY62" fmla="*/ 306727 h 606719"/>
                  <a:gd name="connsiteX63" fmla="*/ 466574 w 607634"/>
                  <a:gd name="connsiteY63" fmla="*/ 306816 h 606719"/>
                  <a:gd name="connsiteX64" fmla="*/ 454113 w 607634"/>
                  <a:gd name="connsiteY64" fmla="*/ 295972 h 606719"/>
                  <a:gd name="connsiteX65" fmla="*/ 316510 w 607634"/>
                  <a:gd name="connsiteY65" fmla="*/ 176956 h 606719"/>
                  <a:gd name="connsiteX66" fmla="*/ 256609 w 607634"/>
                  <a:gd name="connsiteY66" fmla="*/ 190644 h 606719"/>
                  <a:gd name="connsiteX67" fmla="*/ 239697 w 607634"/>
                  <a:gd name="connsiteY67" fmla="*/ 184689 h 606719"/>
                  <a:gd name="connsiteX68" fmla="*/ 245661 w 607634"/>
                  <a:gd name="connsiteY68" fmla="*/ 167890 h 606719"/>
                  <a:gd name="connsiteX69" fmla="*/ 316510 w 607634"/>
                  <a:gd name="connsiteY69" fmla="*/ 151713 h 606719"/>
                  <a:gd name="connsiteX70" fmla="*/ 316477 w 607634"/>
                  <a:gd name="connsiteY70" fmla="*/ 50592 h 606719"/>
                  <a:gd name="connsiteX71" fmla="*/ 582230 w 607634"/>
                  <a:gd name="connsiteY71" fmla="*/ 316062 h 606719"/>
                  <a:gd name="connsiteX72" fmla="*/ 582141 w 607634"/>
                  <a:gd name="connsiteY72" fmla="*/ 319350 h 606719"/>
                  <a:gd name="connsiteX73" fmla="*/ 569325 w 607634"/>
                  <a:gd name="connsiteY73" fmla="*/ 332148 h 606719"/>
                  <a:gd name="connsiteX74" fmla="*/ 568880 w 607634"/>
                  <a:gd name="connsiteY74" fmla="*/ 332148 h 606719"/>
                  <a:gd name="connsiteX75" fmla="*/ 556687 w 607634"/>
                  <a:gd name="connsiteY75" fmla="*/ 320416 h 606719"/>
                  <a:gd name="connsiteX76" fmla="*/ 556865 w 607634"/>
                  <a:gd name="connsiteY76" fmla="*/ 317661 h 606719"/>
                  <a:gd name="connsiteX77" fmla="*/ 316477 w 607634"/>
                  <a:gd name="connsiteY77" fmla="*/ 75832 h 606719"/>
                  <a:gd name="connsiteX78" fmla="*/ 183956 w 607634"/>
                  <a:gd name="connsiteY78" fmla="*/ 115737 h 606719"/>
                  <a:gd name="connsiteX79" fmla="*/ 166334 w 607634"/>
                  <a:gd name="connsiteY79" fmla="*/ 112182 h 606719"/>
                  <a:gd name="connsiteX80" fmla="*/ 169894 w 607634"/>
                  <a:gd name="connsiteY80" fmla="*/ 94674 h 606719"/>
                  <a:gd name="connsiteX81" fmla="*/ 316477 w 607634"/>
                  <a:gd name="connsiteY81" fmla="*/ 50592 h 606719"/>
                  <a:gd name="connsiteX82" fmla="*/ 58464 w 607634"/>
                  <a:gd name="connsiteY82" fmla="*/ 964 h 606719"/>
                  <a:gd name="connsiteX83" fmla="*/ 72260 w 607634"/>
                  <a:gd name="connsiteY83" fmla="*/ 3719 h 606719"/>
                  <a:gd name="connsiteX84" fmla="*/ 122905 w 607634"/>
                  <a:gd name="connsiteY84" fmla="*/ 54289 h 606719"/>
                  <a:gd name="connsiteX85" fmla="*/ 126554 w 607634"/>
                  <a:gd name="connsiteY85" fmla="*/ 63177 h 606719"/>
                  <a:gd name="connsiteX86" fmla="*/ 126554 w 607634"/>
                  <a:gd name="connsiteY86" fmla="*/ 108503 h 606719"/>
                  <a:gd name="connsiteX87" fmla="*/ 281604 w 607634"/>
                  <a:gd name="connsiteY87" fmla="*/ 263323 h 606719"/>
                  <a:gd name="connsiteX88" fmla="*/ 316494 w 607634"/>
                  <a:gd name="connsiteY88" fmla="*/ 252836 h 606719"/>
                  <a:gd name="connsiteX89" fmla="*/ 379778 w 607634"/>
                  <a:gd name="connsiteY89" fmla="*/ 316026 h 606719"/>
                  <a:gd name="connsiteX90" fmla="*/ 316494 w 607634"/>
                  <a:gd name="connsiteY90" fmla="*/ 379216 h 606719"/>
                  <a:gd name="connsiteX91" fmla="*/ 253122 w 607634"/>
                  <a:gd name="connsiteY91" fmla="*/ 316026 h 606719"/>
                  <a:gd name="connsiteX92" fmla="*/ 263713 w 607634"/>
                  <a:gd name="connsiteY92" fmla="*/ 281187 h 606719"/>
                  <a:gd name="connsiteX93" fmla="*/ 108664 w 607634"/>
                  <a:gd name="connsiteY93" fmla="*/ 126367 h 606719"/>
                  <a:gd name="connsiteX94" fmla="*/ 63270 w 607634"/>
                  <a:gd name="connsiteY94" fmla="*/ 126367 h 606719"/>
                  <a:gd name="connsiteX95" fmla="*/ 54280 w 607634"/>
                  <a:gd name="connsiteY95" fmla="*/ 122723 h 606719"/>
                  <a:gd name="connsiteX96" fmla="*/ 3724 w 607634"/>
                  <a:gd name="connsiteY96" fmla="*/ 72153 h 606719"/>
                  <a:gd name="connsiteX97" fmla="*/ 965 w 607634"/>
                  <a:gd name="connsiteY97" fmla="*/ 58377 h 606719"/>
                  <a:gd name="connsiteX98" fmla="*/ 12625 w 607634"/>
                  <a:gd name="connsiteY98" fmla="*/ 50556 h 606719"/>
                  <a:gd name="connsiteX99" fmla="*/ 50631 w 607634"/>
                  <a:gd name="connsiteY99" fmla="*/ 50556 h 606719"/>
                  <a:gd name="connsiteX100" fmla="*/ 50631 w 607634"/>
                  <a:gd name="connsiteY100" fmla="*/ 12607 h 606719"/>
                  <a:gd name="connsiteX101" fmla="*/ 58464 w 607634"/>
                  <a:gd name="connsiteY101" fmla="*/ 964 h 60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607634" h="606719">
                    <a:moveTo>
                      <a:pt x="497258" y="328620"/>
                    </a:moveTo>
                    <a:cubicBezTo>
                      <a:pt x="524674" y="328620"/>
                      <a:pt x="538293" y="340707"/>
                      <a:pt x="544969" y="350839"/>
                    </a:cubicBezTo>
                    <a:cubicBezTo>
                      <a:pt x="558944" y="372170"/>
                      <a:pt x="550132" y="386924"/>
                      <a:pt x="543545" y="393856"/>
                    </a:cubicBezTo>
                    <a:lnTo>
                      <a:pt x="541230" y="396167"/>
                    </a:lnTo>
                    <a:lnTo>
                      <a:pt x="540607" y="409588"/>
                    </a:lnTo>
                    <a:cubicBezTo>
                      <a:pt x="542299" y="410743"/>
                      <a:pt x="543901" y="412076"/>
                      <a:pt x="545236" y="413676"/>
                    </a:cubicBezTo>
                    <a:cubicBezTo>
                      <a:pt x="549687" y="418742"/>
                      <a:pt x="551734" y="425408"/>
                      <a:pt x="550933" y="432074"/>
                    </a:cubicBezTo>
                    <a:lnTo>
                      <a:pt x="548173" y="454116"/>
                    </a:lnTo>
                    <a:cubicBezTo>
                      <a:pt x="547105" y="462026"/>
                      <a:pt x="542299" y="468692"/>
                      <a:pt x="535534" y="472158"/>
                    </a:cubicBezTo>
                    <a:cubicBezTo>
                      <a:pt x="532596" y="486556"/>
                      <a:pt x="525564" y="500510"/>
                      <a:pt x="515684" y="511353"/>
                    </a:cubicBezTo>
                    <a:lnTo>
                      <a:pt x="517286" y="517663"/>
                    </a:lnTo>
                    <a:lnTo>
                      <a:pt x="555295" y="527173"/>
                    </a:lnTo>
                    <a:cubicBezTo>
                      <a:pt x="586093" y="534817"/>
                      <a:pt x="607634" y="562369"/>
                      <a:pt x="607634" y="594009"/>
                    </a:cubicBezTo>
                    <a:cubicBezTo>
                      <a:pt x="607634" y="601031"/>
                      <a:pt x="601937" y="606719"/>
                      <a:pt x="594905" y="606719"/>
                    </a:cubicBezTo>
                    <a:lnTo>
                      <a:pt x="341752" y="606719"/>
                    </a:lnTo>
                    <a:cubicBezTo>
                      <a:pt x="334809" y="606719"/>
                      <a:pt x="329112" y="601031"/>
                      <a:pt x="329112" y="594098"/>
                    </a:cubicBezTo>
                    <a:cubicBezTo>
                      <a:pt x="329112" y="562369"/>
                      <a:pt x="350653" y="534817"/>
                      <a:pt x="381363" y="527173"/>
                    </a:cubicBezTo>
                    <a:lnTo>
                      <a:pt x="419372" y="517663"/>
                    </a:lnTo>
                    <a:lnTo>
                      <a:pt x="421241" y="510286"/>
                    </a:lnTo>
                    <a:cubicBezTo>
                      <a:pt x="411983" y="499621"/>
                      <a:pt x="405307" y="486289"/>
                      <a:pt x="402459" y="472513"/>
                    </a:cubicBezTo>
                    <a:cubicBezTo>
                      <a:pt x="394804" y="469136"/>
                      <a:pt x="389552" y="462381"/>
                      <a:pt x="388484" y="454116"/>
                    </a:cubicBezTo>
                    <a:lnTo>
                      <a:pt x="385725" y="432074"/>
                    </a:lnTo>
                    <a:cubicBezTo>
                      <a:pt x="384923" y="425408"/>
                      <a:pt x="386971" y="418653"/>
                      <a:pt x="391510" y="413587"/>
                    </a:cubicBezTo>
                    <a:cubicBezTo>
                      <a:pt x="392935" y="411899"/>
                      <a:pt x="394715" y="410388"/>
                      <a:pt x="396584" y="409232"/>
                    </a:cubicBezTo>
                    <a:cubicBezTo>
                      <a:pt x="395872" y="402655"/>
                      <a:pt x="395071" y="394834"/>
                      <a:pt x="395071" y="390746"/>
                    </a:cubicBezTo>
                    <a:cubicBezTo>
                      <a:pt x="395071" y="369504"/>
                      <a:pt x="401213" y="341507"/>
                      <a:pt x="453375" y="339641"/>
                    </a:cubicBezTo>
                    <a:cubicBezTo>
                      <a:pt x="470999" y="328620"/>
                      <a:pt x="489247" y="328620"/>
                      <a:pt x="497258" y="328620"/>
                    </a:cubicBezTo>
                    <a:close/>
                    <a:moveTo>
                      <a:pt x="316494" y="278076"/>
                    </a:moveTo>
                    <a:cubicBezTo>
                      <a:pt x="310620" y="278076"/>
                      <a:pt x="305102" y="279498"/>
                      <a:pt x="300206" y="281898"/>
                    </a:cubicBezTo>
                    <a:lnTo>
                      <a:pt x="325395" y="307050"/>
                    </a:lnTo>
                    <a:cubicBezTo>
                      <a:pt x="330379" y="312027"/>
                      <a:pt x="330379" y="320025"/>
                      <a:pt x="325395" y="324913"/>
                    </a:cubicBezTo>
                    <a:cubicBezTo>
                      <a:pt x="322903" y="327402"/>
                      <a:pt x="319699" y="328646"/>
                      <a:pt x="316494" y="328646"/>
                    </a:cubicBezTo>
                    <a:cubicBezTo>
                      <a:pt x="313201" y="328646"/>
                      <a:pt x="309997" y="327402"/>
                      <a:pt x="307505" y="324913"/>
                    </a:cubicBezTo>
                    <a:lnTo>
                      <a:pt x="282316" y="299762"/>
                    </a:lnTo>
                    <a:cubicBezTo>
                      <a:pt x="279913" y="304739"/>
                      <a:pt x="278489" y="310160"/>
                      <a:pt x="278489" y="316026"/>
                    </a:cubicBezTo>
                    <a:cubicBezTo>
                      <a:pt x="278489" y="336912"/>
                      <a:pt x="295489" y="353887"/>
                      <a:pt x="316494" y="353887"/>
                    </a:cubicBezTo>
                    <a:cubicBezTo>
                      <a:pt x="337411" y="353887"/>
                      <a:pt x="354411" y="336912"/>
                      <a:pt x="354411" y="316026"/>
                    </a:cubicBezTo>
                    <a:cubicBezTo>
                      <a:pt x="354411" y="295051"/>
                      <a:pt x="337411" y="278076"/>
                      <a:pt x="316494" y="278076"/>
                    </a:cubicBezTo>
                    <a:close/>
                    <a:moveTo>
                      <a:pt x="175289" y="238820"/>
                    </a:moveTo>
                    <a:cubicBezTo>
                      <a:pt x="178360" y="237743"/>
                      <a:pt x="181831" y="237832"/>
                      <a:pt x="184947" y="239342"/>
                    </a:cubicBezTo>
                    <a:cubicBezTo>
                      <a:pt x="191267" y="242364"/>
                      <a:pt x="193937" y="249828"/>
                      <a:pt x="190911" y="256137"/>
                    </a:cubicBezTo>
                    <a:cubicBezTo>
                      <a:pt x="181831" y="275154"/>
                      <a:pt x="177202" y="295236"/>
                      <a:pt x="177202" y="315941"/>
                    </a:cubicBezTo>
                    <a:cubicBezTo>
                      <a:pt x="177202" y="403115"/>
                      <a:pt x="257048" y="472783"/>
                      <a:pt x="348911" y="451012"/>
                    </a:cubicBezTo>
                    <a:cubicBezTo>
                      <a:pt x="355766" y="449412"/>
                      <a:pt x="362531" y="453589"/>
                      <a:pt x="364133" y="460431"/>
                    </a:cubicBezTo>
                    <a:cubicBezTo>
                      <a:pt x="365735" y="467273"/>
                      <a:pt x="361552" y="474027"/>
                      <a:pt x="354786" y="475626"/>
                    </a:cubicBezTo>
                    <a:cubicBezTo>
                      <a:pt x="341790" y="478736"/>
                      <a:pt x="328972" y="480336"/>
                      <a:pt x="316510" y="480336"/>
                    </a:cubicBezTo>
                    <a:cubicBezTo>
                      <a:pt x="225715" y="480336"/>
                      <a:pt x="151922" y="406581"/>
                      <a:pt x="151922" y="316030"/>
                    </a:cubicBezTo>
                    <a:cubicBezTo>
                      <a:pt x="151922" y="291504"/>
                      <a:pt x="157352" y="267689"/>
                      <a:pt x="168034" y="245296"/>
                    </a:cubicBezTo>
                    <a:cubicBezTo>
                      <a:pt x="169547" y="242142"/>
                      <a:pt x="172218" y="239898"/>
                      <a:pt x="175289" y="238820"/>
                    </a:cubicBezTo>
                    <a:close/>
                    <a:moveTo>
                      <a:pt x="102834" y="164298"/>
                    </a:moveTo>
                    <a:cubicBezTo>
                      <a:pt x="106016" y="163653"/>
                      <a:pt x="109442" y="164209"/>
                      <a:pt x="112334" y="166119"/>
                    </a:cubicBezTo>
                    <a:cubicBezTo>
                      <a:pt x="118119" y="169941"/>
                      <a:pt x="119721" y="177850"/>
                      <a:pt x="115894" y="183626"/>
                    </a:cubicBezTo>
                    <a:cubicBezTo>
                      <a:pt x="89730" y="222994"/>
                      <a:pt x="75936" y="268849"/>
                      <a:pt x="75936" y="316038"/>
                    </a:cubicBezTo>
                    <a:cubicBezTo>
                      <a:pt x="75936" y="439652"/>
                      <a:pt x="172583" y="544604"/>
                      <a:pt x="295840" y="555090"/>
                    </a:cubicBezTo>
                    <a:cubicBezTo>
                      <a:pt x="302782" y="555712"/>
                      <a:pt x="307943" y="561844"/>
                      <a:pt x="307409" y="568775"/>
                    </a:cubicBezTo>
                    <a:cubicBezTo>
                      <a:pt x="306875" y="575351"/>
                      <a:pt x="301358" y="580328"/>
                      <a:pt x="294772" y="580328"/>
                    </a:cubicBezTo>
                    <a:cubicBezTo>
                      <a:pt x="294416" y="580328"/>
                      <a:pt x="294060" y="580328"/>
                      <a:pt x="293704" y="580328"/>
                    </a:cubicBezTo>
                    <a:cubicBezTo>
                      <a:pt x="157454" y="568775"/>
                      <a:pt x="50661" y="452626"/>
                      <a:pt x="50661" y="316038"/>
                    </a:cubicBezTo>
                    <a:cubicBezTo>
                      <a:pt x="50661" y="263873"/>
                      <a:pt x="65879" y="213219"/>
                      <a:pt x="94802" y="169674"/>
                    </a:cubicBezTo>
                    <a:cubicBezTo>
                      <a:pt x="96716" y="166786"/>
                      <a:pt x="99653" y="164942"/>
                      <a:pt x="102834" y="164298"/>
                    </a:cubicBezTo>
                    <a:close/>
                    <a:moveTo>
                      <a:pt x="316510" y="151713"/>
                    </a:moveTo>
                    <a:cubicBezTo>
                      <a:pt x="397594" y="151713"/>
                      <a:pt x="467553" y="212154"/>
                      <a:pt x="479124" y="292417"/>
                    </a:cubicBezTo>
                    <a:cubicBezTo>
                      <a:pt x="480192" y="299350"/>
                      <a:pt x="475297" y="305749"/>
                      <a:pt x="468443" y="306727"/>
                    </a:cubicBezTo>
                    <a:cubicBezTo>
                      <a:pt x="467820" y="306816"/>
                      <a:pt x="467197" y="306816"/>
                      <a:pt x="466574" y="306816"/>
                    </a:cubicBezTo>
                    <a:cubicBezTo>
                      <a:pt x="460433" y="306816"/>
                      <a:pt x="455003" y="302283"/>
                      <a:pt x="454113" y="295972"/>
                    </a:cubicBezTo>
                    <a:cubicBezTo>
                      <a:pt x="444323" y="228153"/>
                      <a:pt x="385134" y="176956"/>
                      <a:pt x="316510" y="176956"/>
                    </a:cubicBezTo>
                    <a:cubicBezTo>
                      <a:pt x="295771" y="176956"/>
                      <a:pt x="275567" y="181578"/>
                      <a:pt x="256609" y="190644"/>
                    </a:cubicBezTo>
                    <a:cubicBezTo>
                      <a:pt x="250200" y="193666"/>
                      <a:pt x="242724" y="191000"/>
                      <a:pt x="239697" y="184689"/>
                    </a:cubicBezTo>
                    <a:cubicBezTo>
                      <a:pt x="236671" y="178378"/>
                      <a:pt x="239341" y="170823"/>
                      <a:pt x="245661" y="167890"/>
                    </a:cubicBezTo>
                    <a:cubicBezTo>
                      <a:pt x="268090" y="157135"/>
                      <a:pt x="291944" y="151713"/>
                      <a:pt x="316510" y="151713"/>
                    </a:cubicBezTo>
                    <a:close/>
                    <a:moveTo>
                      <a:pt x="316477" y="50592"/>
                    </a:moveTo>
                    <a:cubicBezTo>
                      <a:pt x="463060" y="50592"/>
                      <a:pt x="582230" y="169684"/>
                      <a:pt x="582230" y="316062"/>
                    </a:cubicBezTo>
                    <a:cubicBezTo>
                      <a:pt x="582230" y="316328"/>
                      <a:pt x="582141" y="319083"/>
                      <a:pt x="582141" y="319350"/>
                    </a:cubicBezTo>
                    <a:cubicBezTo>
                      <a:pt x="581607" y="326016"/>
                      <a:pt x="576000" y="332148"/>
                      <a:pt x="569325" y="332148"/>
                    </a:cubicBezTo>
                    <a:lnTo>
                      <a:pt x="568880" y="332148"/>
                    </a:lnTo>
                    <a:cubicBezTo>
                      <a:pt x="562027" y="331881"/>
                      <a:pt x="556598" y="327349"/>
                      <a:pt x="556687" y="320416"/>
                    </a:cubicBezTo>
                    <a:cubicBezTo>
                      <a:pt x="556687" y="320239"/>
                      <a:pt x="556865" y="317839"/>
                      <a:pt x="556865" y="317661"/>
                    </a:cubicBezTo>
                    <a:cubicBezTo>
                      <a:pt x="556954" y="183638"/>
                      <a:pt x="449087" y="75832"/>
                      <a:pt x="316477" y="75832"/>
                    </a:cubicBezTo>
                    <a:cubicBezTo>
                      <a:pt x="269129" y="75832"/>
                      <a:pt x="223294" y="89608"/>
                      <a:pt x="183956" y="115737"/>
                    </a:cubicBezTo>
                    <a:cubicBezTo>
                      <a:pt x="178082" y="119559"/>
                      <a:pt x="170250" y="118048"/>
                      <a:pt x="166334" y="112182"/>
                    </a:cubicBezTo>
                    <a:cubicBezTo>
                      <a:pt x="162507" y="106317"/>
                      <a:pt x="164109" y="98496"/>
                      <a:pt x="169894" y="94674"/>
                    </a:cubicBezTo>
                    <a:cubicBezTo>
                      <a:pt x="213504" y="65878"/>
                      <a:pt x="264145" y="50592"/>
                      <a:pt x="316477" y="50592"/>
                    </a:cubicBezTo>
                    <a:close/>
                    <a:moveTo>
                      <a:pt x="58464" y="964"/>
                    </a:moveTo>
                    <a:cubicBezTo>
                      <a:pt x="63181" y="-991"/>
                      <a:pt x="68611" y="75"/>
                      <a:pt x="72260" y="3719"/>
                    </a:cubicBezTo>
                    <a:lnTo>
                      <a:pt x="122905" y="54289"/>
                    </a:lnTo>
                    <a:cubicBezTo>
                      <a:pt x="125219" y="56600"/>
                      <a:pt x="126554" y="59799"/>
                      <a:pt x="126554" y="63177"/>
                    </a:cubicBezTo>
                    <a:lnTo>
                      <a:pt x="126554" y="108503"/>
                    </a:lnTo>
                    <a:lnTo>
                      <a:pt x="281604" y="263323"/>
                    </a:lnTo>
                    <a:cubicBezTo>
                      <a:pt x="291662" y="256657"/>
                      <a:pt x="303588" y="252836"/>
                      <a:pt x="316494" y="252836"/>
                    </a:cubicBezTo>
                    <a:cubicBezTo>
                      <a:pt x="351385" y="252836"/>
                      <a:pt x="379778" y="281187"/>
                      <a:pt x="379778" y="316026"/>
                    </a:cubicBezTo>
                    <a:cubicBezTo>
                      <a:pt x="379778" y="350865"/>
                      <a:pt x="351385" y="379216"/>
                      <a:pt x="316494" y="379216"/>
                    </a:cubicBezTo>
                    <a:cubicBezTo>
                      <a:pt x="281515" y="379216"/>
                      <a:pt x="253122" y="350865"/>
                      <a:pt x="253122" y="316026"/>
                    </a:cubicBezTo>
                    <a:cubicBezTo>
                      <a:pt x="253122" y="303139"/>
                      <a:pt x="257038" y="291230"/>
                      <a:pt x="263713" y="281187"/>
                    </a:cubicBezTo>
                    <a:lnTo>
                      <a:pt x="108664" y="126367"/>
                    </a:lnTo>
                    <a:lnTo>
                      <a:pt x="63270" y="126367"/>
                    </a:lnTo>
                    <a:cubicBezTo>
                      <a:pt x="59888" y="126367"/>
                      <a:pt x="56684" y="125034"/>
                      <a:pt x="54280" y="122723"/>
                    </a:cubicBezTo>
                    <a:lnTo>
                      <a:pt x="3724" y="72153"/>
                    </a:lnTo>
                    <a:cubicBezTo>
                      <a:pt x="75" y="68509"/>
                      <a:pt x="-993" y="63088"/>
                      <a:pt x="965" y="58377"/>
                    </a:cubicBezTo>
                    <a:cubicBezTo>
                      <a:pt x="2923" y="53667"/>
                      <a:pt x="7551" y="50556"/>
                      <a:pt x="12625" y="50556"/>
                    </a:cubicBezTo>
                    <a:lnTo>
                      <a:pt x="50631" y="50556"/>
                    </a:lnTo>
                    <a:lnTo>
                      <a:pt x="50631" y="12607"/>
                    </a:lnTo>
                    <a:cubicBezTo>
                      <a:pt x="50631" y="7541"/>
                      <a:pt x="53746" y="2919"/>
                      <a:pt x="58464" y="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37" name="矩形 36"/>
            <p:cNvSpPr/>
            <p:nvPr/>
          </p:nvSpPr>
          <p:spPr>
            <a:xfrm>
              <a:off x="3044775" y="4733600"/>
              <a:ext cx="2410094" cy="5232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TW" altLang="en-US" sz="2800" b="1" u="sng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簽</a:t>
              </a:r>
              <a:r>
                <a:rPr lang="zh-TW" altLang="en-US" sz="2800" b="1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退</a:t>
              </a:r>
              <a:r>
                <a:rPr lang="en-US" altLang="zh-TW" sz="2800" b="1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QR </a:t>
              </a:r>
              <a:r>
                <a:rPr lang="en-US" altLang="zh-TW" sz="2800" b="1" u="sng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code</a:t>
              </a: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399538" y="1183299"/>
            <a:ext cx="4202634" cy="4320000"/>
            <a:chOff x="1399538" y="1183299"/>
            <a:chExt cx="4202634" cy="4320000"/>
          </a:xfrm>
        </p:grpSpPr>
        <p:sp>
          <p:nvSpPr>
            <p:cNvPr id="2" name="矩形 1"/>
            <p:cNvSpPr/>
            <p:nvPr/>
          </p:nvSpPr>
          <p:spPr>
            <a:xfrm>
              <a:off x="1843772" y="1183299"/>
              <a:ext cx="3758400" cy="4320000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399538" y="1467726"/>
              <a:ext cx="432000" cy="43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latin typeface="Century Gothic" panose="020B0502020202020204" pitchFamily="34" charset="0"/>
                </a:rPr>
                <a:t>1</a:t>
              </a:r>
              <a:endParaRPr lang="zh-CN" altLang="en-US" sz="1600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29" name="圖片 28"/>
          <p:cNvPicPr/>
          <p:nvPr/>
        </p:nvPicPr>
        <p:blipFill>
          <a:blip r:embed="rId3"/>
          <a:stretch>
            <a:fillRect/>
          </a:stretch>
        </p:blipFill>
        <p:spPr>
          <a:xfrm>
            <a:off x="2120692" y="1338450"/>
            <a:ext cx="3240000" cy="3240000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7555" y="1338450"/>
            <a:ext cx="325143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2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89E1B"/>
      </a:accent1>
      <a:accent2>
        <a:srgbClr val="3A3838"/>
      </a:accent2>
      <a:accent3>
        <a:srgbClr val="F89E1B"/>
      </a:accent3>
      <a:accent4>
        <a:srgbClr val="3A3838"/>
      </a:accent4>
      <a:accent5>
        <a:srgbClr val="F89E1B"/>
      </a:accent5>
      <a:accent6>
        <a:srgbClr val="3A3838"/>
      </a:accent6>
      <a:hlink>
        <a:srgbClr val="F89E1B"/>
      </a:hlink>
      <a:folHlink>
        <a:srgbClr val="F89E1B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437</TotalTime>
  <Words>70</Words>
  <Application>Microsoft Office PowerPoint</Application>
  <PresentationFormat>寬螢幕</PresentationFormat>
  <Paragraphs>11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等线</vt:lpstr>
      <vt:lpstr>微软雅黑</vt:lpstr>
      <vt:lpstr>微軟正黑體</vt:lpstr>
      <vt:lpstr>Arial</vt:lpstr>
      <vt:lpstr>Century Gothic</vt:lpstr>
      <vt:lpstr>第一PPT，www.1ppt.com</vt:lpstr>
      <vt:lpstr>PowerPoint 簡報</vt:lpstr>
      <vt:lpstr>PowerPoint 簡報</vt:lpstr>
    </vt:vector>
  </TitlesOfParts>
  <Company>——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——</dc:title>
  <dc:creator>——</dc:creator>
  <cp:keywords>——</cp:keywords>
  <dc:description>——</dc:description>
  <cp:lastModifiedBy>陳姿樺</cp:lastModifiedBy>
  <cp:revision>81</cp:revision>
  <dcterms:created xsi:type="dcterms:W3CDTF">2017-08-18T03:02:00Z</dcterms:created>
  <dcterms:modified xsi:type="dcterms:W3CDTF">2022-09-28T04:49:30Z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